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50E97-395D-424E-9572-3EA507F02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19E57D-CF37-4978-AD4B-D537B6597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5CF072-64D7-4F95-8AC0-F392A614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AA5F47-44D9-4BB6-8C5F-E8DDE284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B27043-B6CA-4ED9-966B-795A4554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55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105AF-BB4B-4A21-A1D3-1D793B8B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4F36CB-F432-4ABB-A882-ACBC96CBE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C186B8-305C-459E-BEF8-1B0F23466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F3D528-3171-40F5-B2EE-263B38AD0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62004C-1676-4F82-B1D4-61C171AF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74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61BDDD-3674-4E54-AEB8-5CCA7095B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FD31BB-D4DC-4EF1-9654-1F42FF266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CFE481-A7E7-43D2-B08D-22D34C9C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FCCC9E-9634-4C4F-8E92-978D700E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920CFA-9029-4488-BFC8-794CD67A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24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20734-B79D-41F7-8370-AAB7D4E7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CDDDB4-2F19-44F6-9AFC-4163ADA89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F586E7-FF7B-4583-88CB-240914038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559AE1-20E6-4F56-A006-C279D1D1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DE74B4-6223-4908-867C-8047F0D3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40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0856F1-722E-4EFA-A965-9F36DB98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A190DF-25A9-4DA4-A9C8-3256FB130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676F0F-84F7-4253-8C04-AD5BD561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4AC201-C191-4A0F-ADDB-B50FD92B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3F2847-5032-440A-A2D1-AB6F1F7A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04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9EAA1-94C3-43C2-9B07-9E50520A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5E122F-D7C5-4B8A-BA71-4B75B55F5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2ABFF-517D-4074-BF65-023AFECD4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E912E3-1E43-4BCD-84E5-036E7C9C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FA5C50-30FF-4F68-9C9A-BA208C45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EF97C3-D6ED-4CC2-98A6-93B043A6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80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285B67-7A08-4079-856D-1A2BA86C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86B86B-875A-49E3-A633-6C5F87D35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44F171-BD40-401E-9F94-CE7467E80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30C5EB-D6CF-4EE7-8952-C9323DE3B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34D073-A91E-4416-A98B-0280D9226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10123A-45A7-40DF-AAB8-31ABBAF8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B03300E-2453-4A3E-85B5-F454BD4DF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18EEF5-252B-4AEF-BB2F-FCC79544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45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5024D-2F51-4D22-B1BF-08706071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70C93E-2F38-4310-83F6-34E5ABA8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AC5BBA-67DD-4F00-BAFA-D5AFE97C0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A253A7-12B5-4961-A2A8-B680F249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5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07795C-5CEC-4599-BB87-515A9E7B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F8FDA5C-3D94-4175-B2B9-73E0A05F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7C587C-C68B-44FC-A39D-5FF21930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74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AC5C4-C5B5-4735-864E-66FA0AD6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FBAEA0-5F3C-46D0-AD08-32CD83E15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4DBCAA-8C95-4E5C-9312-DC2C23428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09DDEF-B387-431E-85C2-3B4E1895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BFD314-DCD4-42F4-8144-2874746A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5F64E4-944D-4798-853B-B3C611AF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8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B8316-1BD4-4869-AA97-4B419DBB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1E7A37-8DFD-408B-B337-ACA72E2E6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3E1BA7-ECD0-4FFC-8E88-3138F45F0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2CC0E4-2CDB-405B-A9F2-671C70D9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FBC447-7FF4-4DC4-AEAB-82B1170F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3B644C-CC30-4A8A-BF47-7046FE3D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74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CCF48-6F5D-4AC7-8E4B-00DBC512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994653-A43A-4CEA-B084-D8FA2F5F6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A15FF5-4C7B-4357-8C69-CBD751ED2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65F2F-E895-4908-B35D-841C6895F88B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9466FC-7CC3-4972-A1A4-8CF3ED918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22208F-A9CD-416E-9C38-CF923949D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2B4C7-65E3-4FD4-AE8B-08B1C2B86F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83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905B7-9C32-4035-BEDB-544B6560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C1336-ECE0-433E-A4E6-41899BF2A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33" y="1750008"/>
            <a:ext cx="9144000" cy="2387600"/>
          </a:xfrm>
        </p:spPr>
        <p:txBody>
          <a:bodyPr>
            <a:noAutofit/>
          </a:bodyPr>
          <a:lstStyle/>
          <a:p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Цветовые сочетания</a:t>
            </a:r>
          </a:p>
        </p:txBody>
      </p:sp>
    </p:spTree>
    <p:extLst>
      <p:ext uri="{BB962C8B-B14F-4D97-AF65-F5344CB8AC3E}">
        <p14:creationId xmlns:p14="http://schemas.microsoft.com/office/powerpoint/2010/main" val="312463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905B7-9C32-4035-BEDB-544B6560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C1336-ECE0-433E-A4E6-41899BF2A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33" y="1750008"/>
            <a:ext cx="9144000" cy="2387600"/>
          </a:xfrm>
        </p:spPr>
        <p:txBody>
          <a:bodyPr>
            <a:noAutofit/>
          </a:bodyPr>
          <a:lstStyle/>
          <a:p>
            <a:endParaRPr lang="ru-RU" sz="96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35C5DF-12E8-43EE-99D7-C3668CA8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160" y="1012312"/>
            <a:ext cx="5877745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835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</Words>
  <Application>Microsoft Office PowerPoint</Application>
  <PresentationFormat>Широкоэкранный</PresentationFormat>
  <Paragraphs>1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Тема Office</vt:lpstr>
      <vt:lpstr>Цветовые сочетания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Цветовые сочетания</dc:title>
  <dc:creator>Danil Khromdewil</dc:creator>
  <cp:lastModifiedBy>Danil Khromdewil</cp:lastModifiedBy>
  <cp:revision>1</cp:revision>
  <dcterms:created xsi:type="dcterms:W3CDTF">2022-03-10T13:36:47Z</dcterms:created>
  <dcterms:modified xsi:type="dcterms:W3CDTF">2022-03-10T13:46:29Z</dcterms:modified>
</cp:coreProperties>
</file>